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73" d="100"/>
          <a:sy n="73" d="100"/>
        </p:scale>
        <p:origin x="-946" y="-149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377D41-08B0-4887-9E6B-E6972E271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3D02216-8684-498F-903F-D34B8945C660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661BBC-4FC0-452E-8D1A-82A1531B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1856-ECB4-4D26-80A1-B9EA6C3BA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871CC-D993-4C8B-BF9E-47FAAC06B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8EEF-8BC2-4A50-8AD7-E7F2F7B01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1B7C76-EE0E-40AB-BE2A-C444A20E6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309B0-497A-4EF1-92BC-F2BE42433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D1F66E-B87D-4DC3-AE02-92C38FFA8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6B0307-F4DC-494B-AE05-BB6C4B8D2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6D9D-9F76-4932-81A4-D556CB0B6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014BE-6A57-4F7A-834E-21F174B73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2B17ED-DC65-4261-A752-26A3CBCB0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92323F17-D8FD-491B-98A1-34E928C5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16" r:id="rId2"/>
    <p:sldLayoutId id="2147484321" r:id="rId3"/>
    <p:sldLayoutId id="2147484322" r:id="rId4"/>
    <p:sldLayoutId id="2147484323" r:id="rId5"/>
    <p:sldLayoutId id="2147484324" r:id="rId6"/>
    <p:sldLayoutId id="2147484317" r:id="rId7"/>
    <p:sldLayoutId id="2147484325" r:id="rId8"/>
    <p:sldLayoutId id="2147484326" r:id="rId9"/>
    <p:sldLayoutId id="2147484318" r:id="rId10"/>
    <p:sldLayoutId id="214748431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January - September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70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During a maneuver, a truck hit the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bollard on the corner of footpath (to protect people in transit), forcing it to tilt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dangerously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70">
                <a:tc rowSpan="2">
                  <a:txBody>
                    <a:bodyPr/>
                    <a:lstStyle/>
                    <a:p>
                      <a:pPr marL="285750" indent="-285750" rtl="0">
                        <a:buFont typeface="Arial" pitchFamily="34" charset="0"/>
                        <a:buChar char="•"/>
                      </a:pP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Bollard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visible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inside the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cabin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rtl="0">
                        <a:buFont typeface="Arial" pitchFamily="34" charset="0"/>
                        <a:buChar char="•"/>
                      </a:pP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flag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fitted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bollard</a:t>
                      </a:r>
                      <a:endParaRPr kumimoji="0" lang="it-IT" sz="14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visibility </a:t>
                      </a:r>
                      <a:r>
                        <a:rPr kumimoji="0" lang="en-US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 maneuver 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0" descr="J:\Smi\Sicurezza\GENERALE\rapporti incidente\inc.2015\SIADMI rapp-inc 2015-07\foto panetto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4863" y="1192213"/>
            <a:ext cx="18669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8988</TotalTime>
  <Words>84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505</cp:revision>
  <cp:lastPrinted>2003-11-04T16:53:27Z</cp:lastPrinted>
  <dcterms:created xsi:type="dcterms:W3CDTF">2004-01-23T18:06:09Z</dcterms:created>
  <dcterms:modified xsi:type="dcterms:W3CDTF">2015-10-13T12:16:01Z</dcterms:modified>
</cp:coreProperties>
</file>